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03130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49474" y="7712316"/>
            <a:ext cx="8705853" cy="345796"/>
          </a:xfrm>
          <a:prstGeom prst="rect">
            <a:avLst/>
          </a:prstGeom>
        </p:spPr>
        <p:txBody>
          <a:bodyPr anchor="b"/>
          <a:lstStyle>
            <a:lvl1pPr defTabSz="410914">
              <a:defRPr sz="1500"/>
            </a:lvl1pPr>
            <a:lvl2pPr defTabSz="410914">
              <a:defRPr sz="1500"/>
            </a:lvl2pPr>
            <a:lvl3pPr defTabSz="410914">
              <a:defRPr sz="1500"/>
            </a:lvl3pPr>
            <a:lvl4pPr defTabSz="410914">
              <a:defRPr sz="1500"/>
            </a:lvl4pPr>
            <a:lvl5pPr defTabSz="410914">
              <a:defRPr sz="1500"/>
            </a:lvl5pPr>
          </a:lstStyle>
          <a:p>
            <a:r>
              <a:t>作者和日期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簡報標題"/>
          <p:cNvSpPr txBox="1">
            <a:spLocks noGrp="1"/>
          </p:cNvSpPr>
          <p:nvPr>
            <p:ph type="title" hasCustomPrompt="1"/>
          </p:nvPr>
        </p:nvSpPr>
        <p:spPr>
          <a:xfrm>
            <a:off x="2149474" y="2609849"/>
            <a:ext cx="8706795" cy="2476502"/>
          </a:xfrm>
          <a:prstGeom prst="rect">
            <a:avLst/>
          </a:prstGeom>
        </p:spPr>
        <p:txBody>
          <a:bodyPr/>
          <a:lstStyle/>
          <a:p>
            <a:r>
              <a:t>簡報標題</a:t>
            </a:r>
          </a:p>
        </p:txBody>
      </p:sp>
      <p:sp>
        <p:nvSpPr>
          <p:cNvPr id="13" name="內文層級一…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149473" y="5048250"/>
            <a:ext cx="8705854" cy="1092300"/>
          </a:xfrm>
          <a:prstGeom prst="rect">
            <a:avLst/>
          </a:prstGeom>
        </p:spPr>
        <p:txBody>
          <a:bodyPr/>
          <a:lstStyle/>
          <a:p>
            <a:r>
              <a:t>簡報副標題</a:t>
            </a:r>
          </a:p>
        </p:txBody>
      </p:sp>
      <p:sp>
        <p:nvSpPr>
          <p:cNvPr id="1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373215" y="8100225"/>
            <a:ext cx="258370" cy="2497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49474" y="3895723"/>
            <a:ext cx="8705853" cy="1963343"/>
          </a:xfrm>
          <a:prstGeom prst="rect">
            <a:avLst/>
          </a:prstGeom>
        </p:spPr>
        <p:txBody>
          <a:bodyPr anchor="ctr"/>
          <a:lstStyle>
            <a:lvl1pPr algn="ctr" defTabSz="1733930">
              <a:lnSpc>
                <a:spcPct val="80000"/>
              </a:lnSpc>
              <a:defRPr sz="8000" b="0" spc="-15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sz="8000" b="0" spc="-15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sz="8000" b="0" spc="-15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sz="8000" b="0" spc="-15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sz="8000" b="0" spc="-15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聲明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型資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49474" y="5876683"/>
            <a:ext cx="8705851" cy="503853"/>
          </a:xfrm>
          <a:prstGeom prst="rect">
            <a:avLst/>
          </a:prstGeom>
        </p:spPr>
        <p:txBody>
          <a:bodyPr/>
          <a:lstStyle>
            <a:lvl1pPr algn="ctr" defTabSz="1196410">
              <a:defRPr sz="2400"/>
            </a:lvl1pPr>
            <a:lvl2pPr algn="ctr" defTabSz="1196410">
              <a:defRPr sz="2400"/>
            </a:lvl2pPr>
            <a:lvl3pPr algn="ctr" defTabSz="1196410">
              <a:defRPr sz="2400"/>
            </a:lvl3pPr>
            <a:lvl4pPr algn="ctr" defTabSz="1196410">
              <a:defRPr sz="2400"/>
            </a:lvl4pPr>
            <a:lvl5pPr algn="ctr" defTabSz="1196410">
              <a:defRPr sz="2400"/>
            </a:lvl5pPr>
          </a:lstStyle>
          <a:p>
            <a:r>
              <a:t>事實資料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內文層級一…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149473" y="1968498"/>
            <a:ext cx="8705854" cy="3908187"/>
          </a:xfrm>
          <a:prstGeom prst="rect">
            <a:avLst/>
          </a:prstGeom>
        </p:spPr>
        <p:txBody>
          <a:bodyPr anchor="b"/>
          <a:lstStyle/>
          <a:p>
            <a:pPr lvl="4" indent="365760" algn="ctr" defTabSz="693572">
              <a:lnSpc>
                <a:spcPct val="80000"/>
              </a:lnSpc>
              <a:defRPr sz="6960" spc="-79"/>
            </a:pPr>
            <a:r>
              <a:t>100%
</a:t>
            </a:r>
          </a:p>
        </p:txBody>
      </p:sp>
      <p:sp>
        <p:nvSpPr>
          <p:cNvPr id="10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78049" y="4010023"/>
            <a:ext cx="8648703" cy="1743078"/>
          </a:xfrm>
          <a:prstGeom prst="rect">
            <a:avLst/>
          </a:prstGeom>
        </p:spPr>
        <p:txBody>
          <a:bodyPr anchor="ctr"/>
          <a:lstStyle>
            <a:lvl1pPr marL="342900" indent="-228600" defTabSz="1733930">
              <a:lnSpc>
                <a:spcPct val="90000"/>
              </a:lnSpc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42900" indent="-228600" defTabSz="1733930">
              <a:lnSpc>
                <a:spcPct val="90000"/>
              </a:lnSpc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42900" indent="-228600" defTabSz="1733930">
              <a:lnSpc>
                <a:spcPct val="90000"/>
              </a:lnSpc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42900" indent="-228600" defTabSz="1733930">
              <a:lnSpc>
                <a:spcPct val="90000"/>
              </a:lnSpc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42900" indent="-228600" defTabSz="1733930">
              <a:lnSpc>
                <a:spcPct val="90000"/>
              </a:lnSpc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「名言語錄」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引文來源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539998" y="6038849"/>
            <a:ext cx="8286754" cy="345797"/>
          </a:xfrm>
          <a:prstGeom prst="rect">
            <a:avLst/>
          </a:prstGeom>
        </p:spPr>
        <p:txBody>
          <a:bodyPr/>
          <a:lstStyle>
            <a:lvl1pPr defTabSz="410914">
              <a:defRPr sz="1500"/>
            </a:lvl1pPr>
          </a:lstStyle>
          <a:p>
            <a:r>
              <a:t>引文來源</a:t>
            </a:r>
          </a:p>
        </p:txBody>
      </p:sp>
      <p:sp>
        <p:nvSpPr>
          <p:cNvPr id="11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相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影像"/>
          <p:cNvSpPr>
            <a:spLocks noGrp="1"/>
          </p:cNvSpPr>
          <p:nvPr>
            <p:ph type="pic" idx="13"/>
          </p:nvPr>
        </p:nvSpPr>
        <p:spPr>
          <a:xfrm>
            <a:off x="63499" y="1734867"/>
            <a:ext cx="8373893" cy="62804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影像"/>
          <p:cNvSpPr>
            <a:spLocks noGrp="1"/>
          </p:cNvSpPr>
          <p:nvPr>
            <p:ph type="pic" sz="quarter" idx="14"/>
          </p:nvPr>
        </p:nvSpPr>
        <p:spPr>
          <a:xfrm>
            <a:off x="6573836" y="1438274"/>
            <a:ext cx="4305302" cy="34442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影像"/>
          <p:cNvSpPr>
            <a:spLocks noGrp="1"/>
          </p:cNvSpPr>
          <p:nvPr>
            <p:ph type="pic" sz="half" idx="15"/>
          </p:nvPr>
        </p:nvSpPr>
        <p:spPr>
          <a:xfrm>
            <a:off x="5364162" y="3281362"/>
            <a:ext cx="5953127" cy="69287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>
            <a:spLocks noGrp="1"/>
          </p:cNvSpPr>
          <p:nvPr>
            <p:ph type="pic" idx="13"/>
          </p:nvPr>
        </p:nvSpPr>
        <p:spPr>
          <a:xfrm>
            <a:off x="863599" y="428623"/>
            <a:ext cx="10820403" cy="86563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373215" y="8100225"/>
            <a:ext cx="258370" cy="2497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影像"/>
          <p:cNvSpPr>
            <a:spLocks noGrp="1"/>
          </p:cNvSpPr>
          <p:nvPr>
            <p:ph type="pic" idx="13"/>
          </p:nvPr>
        </p:nvSpPr>
        <p:spPr>
          <a:xfrm>
            <a:off x="1343024" y="532278"/>
            <a:ext cx="13376741" cy="80116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簡報標題"/>
          <p:cNvSpPr txBox="1">
            <a:spLocks noGrp="1"/>
          </p:cNvSpPr>
          <p:nvPr>
            <p:ph type="title" hasCustomPrompt="1"/>
          </p:nvPr>
        </p:nvSpPr>
        <p:spPr>
          <a:xfrm>
            <a:off x="2149474" y="5105400"/>
            <a:ext cx="8705853" cy="2476501"/>
          </a:xfrm>
          <a:prstGeom prst="rect">
            <a:avLst/>
          </a:prstGeom>
        </p:spPr>
        <p:txBody>
          <a:bodyPr/>
          <a:lstStyle/>
          <a:p>
            <a:r>
              <a:t>簡報標題</a:t>
            </a:r>
          </a:p>
        </p:txBody>
      </p:sp>
      <p:sp>
        <p:nvSpPr>
          <p:cNvPr id="23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49474" y="7543800"/>
            <a:ext cx="8705853" cy="517327"/>
          </a:xfrm>
          <a:prstGeom prst="rect">
            <a:avLst/>
          </a:prstGeom>
        </p:spPr>
        <p:txBody>
          <a:bodyPr/>
          <a:lstStyle/>
          <a:p>
            <a:r>
              <a:t>簡報副標題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作者和日期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49473" y="1647824"/>
            <a:ext cx="8705854" cy="345796"/>
          </a:xfrm>
          <a:prstGeom prst="rect">
            <a:avLst/>
          </a:prstGeom>
        </p:spPr>
        <p:txBody>
          <a:bodyPr/>
          <a:lstStyle>
            <a:lvl1pPr defTabSz="410914">
              <a:defRPr sz="1500"/>
            </a:lvl1pPr>
          </a:lstStyle>
          <a:p>
            <a:r>
              <a:t>作者和日期</a:t>
            </a:r>
          </a:p>
        </p:txBody>
      </p:sp>
      <p:sp>
        <p:nvSpPr>
          <p:cNvPr id="2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370624" y="8100225"/>
            <a:ext cx="258370" cy="2497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替用標題與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>
            <a:spLocks noGrp="1"/>
          </p:cNvSpPr>
          <p:nvPr>
            <p:ph type="pic" sz="half" idx="13"/>
          </p:nvPr>
        </p:nvSpPr>
        <p:spPr>
          <a:xfrm>
            <a:off x="5614947" y="1590674"/>
            <a:ext cx="5657852" cy="65850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49474" y="4972050"/>
            <a:ext cx="3829052" cy="3033425"/>
          </a:xfrm>
          <a:prstGeom prst="rect">
            <a:avLst/>
          </a:prstGeom>
        </p:spPr>
        <p:txBody>
          <a:bodyPr/>
          <a:lstStyle/>
          <a:p>
            <a:r>
              <a:t>幻燈片副標題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2149474" y="1738600"/>
            <a:ext cx="3829052" cy="3290602"/>
          </a:xfrm>
          <a:prstGeom prst="rect">
            <a:avLst/>
          </a:prstGeom>
        </p:spPr>
        <p:txBody>
          <a:bodyPr/>
          <a:lstStyle>
            <a:lvl1pPr>
              <a:defRPr sz="5800" spc="-116"/>
            </a:lvl1pPr>
          </a:lstStyle>
          <a:p>
            <a:r>
              <a:t>幻燈片標題</a:t>
            </a:r>
          </a:p>
        </p:txBody>
      </p:sp>
      <p:sp>
        <p:nvSpPr>
          <p:cNvPr id="3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149474" y="3438523"/>
            <a:ext cx="8705853" cy="4572003"/>
          </a:xfrm>
          <a:prstGeom prst="rect">
            <a:avLst/>
          </a:prstGeom>
        </p:spPr>
        <p:txBody>
          <a:bodyPr/>
          <a:lstStyle>
            <a:lvl1pPr marL="355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2800" b="0"/>
            </a:lvl1pPr>
            <a:lvl2pPr marL="736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2800" b="0"/>
            </a:lvl2pPr>
            <a:lvl3pPr marL="1117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2800" b="0"/>
            </a:lvl3pPr>
            <a:lvl4pPr marL="1498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2800" b="0"/>
            </a:lvl4pPr>
            <a:lvl5pPr marL="1879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2800" b="0"/>
            </a:lvl5pPr>
          </a:lstStyle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幻燈片副標題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149473" y="2278932"/>
            <a:ext cx="8705854" cy="503853"/>
          </a:xfrm>
          <a:prstGeom prst="rect">
            <a:avLst/>
          </a:prstGeom>
        </p:spPr>
        <p:txBody>
          <a:bodyPr/>
          <a:lstStyle>
            <a:lvl1pPr defTabSz="405044">
              <a:defRPr sz="2400"/>
            </a:lvl1pPr>
          </a:lstStyle>
          <a:p>
            <a:r>
              <a:t>幻燈片副標題</a:t>
            </a:r>
          </a:p>
        </p:txBody>
      </p:sp>
      <p:sp>
        <p:nvSpPr>
          <p:cNvPr id="44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2149474" y="1549399"/>
            <a:ext cx="8705853" cy="762002"/>
          </a:xfrm>
          <a:prstGeom prst="rect">
            <a:avLst/>
          </a:prstGeom>
        </p:spPr>
        <p:txBody>
          <a:bodyPr anchor="t"/>
          <a:lstStyle>
            <a:lvl1pPr>
              <a:defRPr sz="5800" spc="-116"/>
            </a:lvl1pPr>
          </a:lstStyle>
          <a:p>
            <a:r>
              <a:t>幻燈片標題</a:t>
            </a:r>
          </a:p>
        </p:txBody>
      </p:sp>
      <p:sp>
        <p:nvSpPr>
          <p:cNvPr id="4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149474" y="3438523"/>
            <a:ext cx="8705853" cy="4572003"/>
          </a:xfrm>
          <a:prstGeom prst="rect">
            <a:avLst/>
          </a:prstGeom>
        </p:spPr>
        <p:txBody>
          <a:bodyPr numCol="2" spcCol="442017"/>
          <a:lstStyle>
            <a:lvl1pPr marL="355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2800" b="0"/>
            </a:lvl1pPr>
            <a:lvl2pPr marL="736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2800" b="0"/>
            </a:lvl2pPr>
            <a:lvl3pPr marL="1117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2800" b="0"/>
            </a:lvl3pPr>
            <a:lvl4pPr marL="1498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2800" b="0"/>
            </a:lvl4pPr>
            <a:lvl5pPr marL="1879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2800" b="0"/>
            </a:lvl5pPr>
          </a:lstStyle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、項目符號與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>
            <a:spLocks noGrp="1"/>
          </p:cNvSpPr>
          <p:nvPr>
            <p:ph type="pic" sz="half" idx="13"/>
          </p:nvPr>
        </p:nvSpPr>
        <p:spPr>
          <a:xfrm>
            <a:off x="6254748" y="1666874"/>
            <a:ext cx="4836321" cy="64484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2149474" y="1552574"/>
            <a:ext cx="3829052" cy="762002"/>
          </a:xfrm>
          <a:prstGeom prst="rect">
            <a:avLst/>
          </a:prstGeom>
        </p:spPr>
        <p:txBody>
          <a:bodyPr anchor="t"/>
          <a:lstStyle>
            <a:lvl1pPr>
              <a:defRPr sz="5800" spc="-116"/>
            </a:lvl1pPr>
          </a:lstStyle>
          <a:p>
            <a:r>
              <a:t>幻燈片標題</a:t>
            </a:r>
          </a:p>
        </p:txBody>
      </p:sp>
      <p:sp>
        <p:nvSpPr>
          <p:cNvPr id="62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49474" y="2278932"/>
            <a:ext cx="3829052" cy="503853"/>
          </a:xfrm>
          <a:prstGeom prst="rect">
            <a:avLst/>
          </a:prstGeom>
        </p:spPr>
        <p:txBody>
          <a:bodyPr/>
          <a:lstStyle>
            <a:lvl1pPr defTabSz="405044">
              <a:defRPr sz="2400"/>
            </a:lvl1pPr>
            <a:lvl2pPr defTabSz="405044">
              <a:defRPr sz="2400"/>
            </a:lvl2pPr>
            <a:lvl3pPr defTabSz="405044">
              <a:defRPr sz="2400"/>
            </a:lvl3pPr>
            <a:lvl4pPr defTabSz="405044">
              <a:defRPr sz="2400"/>
            </a:lvl4pPr>
            <a:lvl5pPr defTabSz="405044">
              <a:defRPr sz="2400"/>
            </a:lvl5pPr>
          </a:lstStyle>
          <a:p>
            <a:r>
              <a:t>幻燈片副標題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內文層級一…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49473" y="3829346"/>
            <a:ext cx="3829053" cy="4194872"/>
          </a:xfrm>
          <a:prstGeom prst="rect">
            <a:avLst/>
          </a:prstGeom>
        </p:spPr>
        <p:txBody>
          <a:bodyPr/>
          <a:lstStyle>
            <a:lvl1pPr marL="355600" indent="-3556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2800" b="0"/>
            </a:lvl1pPr>
          </a:lstStyle>
          <a:p>
            <a:r>
              <a:t>幻燈片項目符號文字</a:t>
            </a:r>
          </a:p>
        </p:txBody>
      </p:sp>
      <p:sp>
        <p:nvSpPr>
          <p:cNvPr id="6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節標題"/>
          <p:cNvSpPr txBox="1">
            <a:spLocks noGrp="1"/>
          </p:cNvSpPr>
          <p:nvPr>
            <p:ph type="title" hasCustomPrompt="1"/>
          </p:nvPr>
        </p:nvSpPr>
        <p:spPr>
          <a:xfrm>
            <a:off x="2149474" y="3638548"/>
            <a:ext cx="8705853" cy="2476503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章節標題</a:t>
            </a:r>
          </a:p>
        </p:txBody>
      </p:sp>
      <p:sp>
        <p:nvSpPr>
          <p:cNvPr id="7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2149474" y="1549399"/>
            <a:ext cx="8705853" cy="762002"/>
          </a:xfrm>
          <a:prstGeom prst="rect">
            <a:avLst/>
          </a:prstGeom>
        </p:spPr>
        <p:txBody>
          <a:bodyPr anchor="t"/>
          <a:lstStyle>
            <a:lvl1pPr>
              <a:defRPr sz="5800" spc="-116"/>
            </a:lvl1pPr>
          </a:lstStyle>
          <a:p>
            <a:r>
              <a:t>幻燈片標題</a:t>
            </a:r>
          </a:p>
        </p:txBody>
      </p:sp>
      <p:sp>
        <p:nvSpPr>
          <p:cNvPr id="80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49474" y="2278932"/>
            <a:ext cx="8705853" cy="503853"/>
          </a:xfrm>
          <a:prstGeom prst="rect">
            <a:avLst/>
          </a:prstGeom>
        </p:spPr>
        <p:txBody>
          <a:bodyPr/>
          <a:lstStyle>
            <a:lvl1pPr defTabSz="405044">
              <a:defRPr sz="2400"/>
            </a:lvl1pPr>
            <a:lvl2pPr defTabSz="405044">
              <a:defRPr sz="2400"/>
            </a:lvl2pPr>
            <a:lvl3pPr defTabSz="405044">
              <a:defRPr sz="2400"/>
            </a:lvl3pPr>
            <a:lvl4pPr defTabSz="405044">
              <a:defRPr sz="2400"/>
            </a:lvl4pPr>
            <a:lvl5pPr defTabSz="405044">
              <a:defRPr sz="2400"/>
            </a:lvl5pPr>
          </a:lstStyle>
          <a:p>
            <a:r>
              <a:t>幻燈片副標題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程標題"/>
          <p:cNvSpPr txBox="1">
            <a:spLocks noGrp="1"/>
          </p:cNvSpPr>
          <p:nvPr>
            <p:ph type="title" hasCustomPrompt="1"/>
          </p:nvPr>
        </p:nvSpPr>
        <p:spPr>
          <a:xfrm>
            <a:off x="2149474" y="1552574"/>
            <a:ext cx="8705853" cy="762002"/>
          </a:xfrm>
          <a:prstGeom prst="rect">
            <a:avLst/>
          </a:prstGeom>
        </p:spPr>
        <p:txBody>
          <a:bodyPr anchor="t"/>
          <a:lstStyle>
            <a:lvl1pPr>
              <a:defRPr sz="5800" spc="-116"/>
            </a:lvl1pPr>
          </a:lstStyle>
          <a:p>
            <a:r>
              <a:t>議程標題</a:t>
            </a:r>
          </a:p>
        </p:txBody>
      </p:sp>
      <p:sp>
        <p:nvSpPr>
          <p:cNvPr id="89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49474" y="2276474"/>
            <a:ext cx="8705853" cy="503853"/>
          </a:xfrm>
          <a:prstGeom prst="rect">
            <a:avLst/>
          </a:prstGeom>
        </p:spPr>
        <p:txBody>
          <a:bodyPr/>
          <a:lstStyle>
            <a:lvl1pPr defTabSz="405044">
              <a:defRPr sz="2400"/>
            </a:lvl1pPr>
            <a:lvl2pPr defTabSz="405044">
              <a:defRPr sz="2400"/>
            </a:lvl2pPr>
            <a:lvl3pPr defTabSz="405044">
              <a:defRPr sz="2400"/>
            </a:lvl3pPr>
            <a:lvl4pPr defTabSz="405044">
              <a:defRPr sz="2400"/>
            </a:lvl4pPr>
            <a:lvl5pPr defTabSz="405044">
              <a:defRPr sz="2400"/>
            </a:lvl5pPr>
          </a:lstStyle>
          <a:p>
            <a:r>
              <a:t>議程副標題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內文層級一…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149473" y="3438523"/>
            <a:ext cx="8705854" cy="4572003"/>
          </a:xfrm>
          <a:prstGeom prst="rect">
            <a:avLst/>
          </a:prstGeom>
        </p:spPr>
        <p:txBody>
          <a:bodyPr/>
          <a:lstStyle>
            <a:lvl1pPr defTabSz="1733930">
              <a:lnSpc>
                <a:spcPct val="90000"/>
              </a:lnSpc>
              <a:spcBef>
                <a:spcPts val="1300"/>
              </a:spcBef>
              <a:defRPr b="0" spc="-100"/>
            </a:lvl1pPr>
          </a:lstStyle>
          <a:p>
            <a:r>
              <a:t>議程主題</a:t>
            </a:r>
          </a:p>
        </p:txBody>
      </p:sp>
      <p:sp>
        <p:nvSpPr>
          <p:cNvPr id="9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文字"/>
          <p:cNvSpPr txBox="1">
            <a:spLocks noGrp="1"/>
          </p:cNvSpPr>
          <p:nvPr>
            <p:ph type="title"/>
          </p:nvPr>
        </p:nvSpPr>
        <p:spPr>
          <a:xfrm>
            <a:off x="1948462" y="-1"/>
            <a:ext cx="10403841" cy="2612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r>
              <a:t>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7258755" y="3467946"/>
            <a:ext cx="5093548" cy="6285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370675" y="8100225"/>
            <a:ext cx="258370" cy="249733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未命名.jpg" descr="未命名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" y="965200"/>
            <a:ext cx="12966700" cy="782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未命名 8.jpg" descr="未命名 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61725"/>
            <a:ext cx="13004800" cy="8030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未命名 9.jpg" descr="未命名 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3914"/>
            <a:ext cx="13004800" cy="8045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未命名10.jpg" descr="未命名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13004800" cy="805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未命名 11.jpg" descr="未命名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13004800" cy="805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未命名12.jpg" descr="未命名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13004800" cy="805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未命名13.jpg" descr="未命名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13004800" cy="805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未命名21.jpg" descr="未命名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13004800" cy="805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未命名20.jpg" descr="未命名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8200"/>
            <a:ext cx="13004800" cy="807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未命名19.jpg" descr="未命名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13004800" cy="805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未命名18.jpg" descr="未命名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8200"/>
            <a:ext cx="13004800" cy="807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未命名1.jpg" descr="未命名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" y="965200"/>
            <a:ext cx="12966700" cy="782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未命名17.jpg" descr="未命名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13004800" cy="805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未命名1.jpg" descr="未命名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" y="965200"/>
            <a:ext cx="12966700" cy="782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未命名2.jpg" descr="未命名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" y="965200"/>
            <a:ext cx="12966700" cy="782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未命名3.jpg" descr="未命名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4981" y="965200"/>
            <a:ext cx="12966701" cy="782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未命名4.jpg" descr="未命名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8747"/>
            <a:ext cx="13004800" cy="8036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未命名5.jpg" descr="未命名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13004800" cy="805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未命名6.jpg" descr="未命名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0900"/>
            <a:ext cx="13004800" cy="805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群組"/>
          <p:cNvGrpSpPr/>
          <p:nvPr/>
        </p:nvGrpSpPr>
        <p:grpSpPr>
          <a:xfrm>
            <a:off x="-49879" y="819372"/>
            <a:ext cx="13104560" cy="8114857"/>
            <a:chOff x="0" y="0"/>
            <a:chExt cx="13104557" cy="8114855"/>
          </a:xfrm>
        </p:grpSpPr>
        <p:pic>
          <p:nvPicPr>
            <p:cNvPr id="165" name="影像" descr="影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548281" cy="81148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影像" descr="影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45831" y="-1"/>
              <a:ext cx="6558727" cy="81148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未命名 7.png" descr="未命名 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46072"/>
            <a:ext cx="13004800" cy="8061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自訂</PresentationFormat>
  <Paragraphs>0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4" baseType="lpstr">
      <vt:lpstr>Helvetica Neue</vt:lpstr>
      <vt:lpstr>Helvetica Neue Medium</vt:lpstr>
      <vt:lpstr>21_BasicWhite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TSANG, Shuk-Wah Winnie</dc:creator>
  <cp:lastModifiedBy>ICAC</cp:lastModifiedBy>
  <cp:revision>1</cp:revision>
  <dcterms:modified xsi:type="dcterms:W3CDTF">2020-07-13T04:03:56Z</dcterms:modified>
</cp:coreProperties>
</file>